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8" r:id="rId3"/>
    <p:sldId id="292" r:id="rId4"/>
    <p:sldId id="293" r:id="rId5"/>
    <p:sldId id="294" r:id="rId6"/>
    <p:sldId id="295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278" autoAdjust="0"/>
  </p:normalViewPr>
  <p:slideViewPr>
    <p:cSldViewPr snapToGrid="0" snapToObjects="1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E41D-C032-C144-ADCE-84F0E487E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56885-67DC-734A-B949-96BE2937B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862CF-E090-B14B-A620-EF6107F8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EB7F4-D171-CB44-B391-3011ECD4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C10CD-F2D1-2F41-BD71-00386CD5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4525-9346-6F4C-98F2-00B220F9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38789-8E4A-1749-833D-B6FF1AEDA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793F3-E860-344E-A099-375654F2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5B70A-3E4D-8044-8130-3BFBD9B4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09C23-438B-724A-95A4-81127B9E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5A3A7-92BB-3548-9154-BBCC1CFFF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8F967-FCA9-FD42-95DC-3F99D128B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2677E-AD12-974F-A697-89F8DC2D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972D-2397-E34A-9942-23D703BF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57FCF-4410-6041-B1B0-CF19E788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DF83-CAE5-3B4F-9129-011A80F2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3205C-2C2B-C24A-AF57-C9F7A6586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3C588-5232-C544-BD7A-74E425AB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3B053-F7F8-CC4B-89A9-9E803AD0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932E-E064-A343-9446-32FEDFEF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6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5465-CCF5-4F40-8AFF-71226560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D7C76-C588-7A48-BE8C-38623723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79E9-DB5F-074F-83D8-10FBA9D4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202DA-1415-EE4C-9D1C-67EB3F57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1857-19C9-C047-91F8-A8FDB3BB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3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56BF-2FF1-254B-ACB2-3169727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0CA1-15A5-C149-B835-A0EE21276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BF2DD-1A60-8342-A7D1-498C3B4BE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00A6A-C554-E548-BFD8-3408FE5E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5BD2B-DE48-034B-BBE9-2C60BDF6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D2235-C1C6-F040-A1CA-F2A8F36B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C4D3-8662-FD41-967D-4CAC8329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9B82-17B3-FB4D-88EC-A3798A6B9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D48EC-A225-594B-9F83-3CE600F38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E7698-51C4-1C42-ABF1-46E016419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7914C-6DA2-6C48-9E7D-2149AC14B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A4D4C-8402-CB42-9B09-8422CCEF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A57E9-00A4-594A-9A49-7C711F34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749B7-E258-1F45-A4BA-091B9E94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7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578C-7EED-1941-A827-6231EC09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F4EF6-EA42-954E-BA94-936FD876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3DC11-4FF9-B54B-BF49-8D473928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3BF56-ED8D-DC47-8A24-B5ADB5BC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7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B1355-361F-FC4C-90F2-E371ACF9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478FE-EF48-E945-A156-A574A9CE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37D07-FEB9-704B-96E4-5642B97C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1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D7DB-60B7-2840-BD31-CA8F9FA6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0750-E88C-0D4A-AFE2-7DA7294F1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A01CF-C87A-BD4A-B152-BB8C0FF9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FEA34-2008-0349-8379-E9A605A0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F4E17-A73F-9F43-8FAE-5B2F363F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B0AB2-41CD-D74A-8CAE-0D99035B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2B69-3833-2048-B011-EAA94614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35F53-3C2C-6146-88F1-3663F82DB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74AD3-DBAD-A749-B804-7FB585BB1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E830E-6185-F34D-9189-1947713A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FA6-6BF6-234C-8827-0A26AC395317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F8C16-2D95-3C4C-8A60-25725C77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6A51D-8C7C-E446-B453-F50FE1C7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DE28-15D5-F043-9DA6-F4CACFE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7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D0CF7-67FB-A74C-8B5D-49E1A210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B6607-1A8B-DE41-80DB-27E1FF99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FC4A-588B-FD4A-BE38-6D2A18E4D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fld id="{F41BFFA6-6BF6-234C-8827-0A26AC39531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F8589-64B9-534C-B773-69669420D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20069-EFFE-9B4C-9AB7-5F6AC0C1D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fld id="{39D0DE28-15D5-F043-9DA6-F4CACFE660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4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R._L._Stine" TargetMode="External"/><Relationship Id="rId5" Type="http://schemas.openxmlformats.org/officeDocument/2006/relationships/hyperlink" Target="https://en.wikipedia.org/wiki/Horror_fiction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D483B7-12C2-B44A-AE6E-2858ABD08843}"/>
              </a:ext>
            </a:extLst>
          </p:cNvPr>
          <p:cNvSpPr txBox="1"/>
          <p:nvPr/>
        </p:nvSpPr>
        <p:spPr>
          <a:xfrm>
            <a:off x="2946409" y="104539"/>
            <a:ext cx="5986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Autumn </a:t>
            </a:r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Term’s 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Reading Challenge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8223C-F29A-6E4F-A490-D008B3D9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203" y="98023"/>
            <a:ext cx="1996489" cy="11202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EC10C6-0E6E-3240-8498-5601F386262B}"/>
              </a:ext>
            </a:extLst>
          </p:cNvPr>
          <p:cNvSpPr txBox="1"/>
          <p:nvPr/>
        </p:nvSpPr>
        <p:spPr>
          <a:xfrm>
            <a:off x="88846" y="1915366"/>
            <a:ext cx="995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This term’s challenge </a:t>
            </a: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is based on the </a:t>
            </a: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books…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95FB9-F5CF-7743-A947-26D8B77C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6" y="98023"/>
            <a:ext cx="1996489" cy="1120202"/>
          </a:xfrm>
          <a:prstGeom prst="rect">
            <a:avLst/>
          </a:prstGeom>
        </p:spPr>
      </p:pic>
      <p:pic>
        <p:nvPicPr>
          <p:cNvPr id="6146" name="Picture 2" descr="Watch Goosebumps | Netfl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14" y="2634276"/>
            <a:ext cx="9471261" cy="40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oosebumps – Filmai sistemoje „Google Play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203" y="1408644"/>
            <a:ext cx="1632580" cy="24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D483B7-12C2-B44A-AE6E-2858ABD08843}"/>
              </a:ext>
            </a:extLst>
          </p:cNvPr>
          <p:cNvSpPr txBox="1"/>
          <p:nvPr/>
        </p:nvSpPr>
        <p:spPr>
          <a:xfrm>
            <a:off x="2946409" y="88262"/>
            <a:ext cx="5986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Autumn Term’s 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Reading Challenge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8223C-F29A-6E4F-A490-D008B3D9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203" y="98023"/>
            <a:ext cx="1996489" cy="11202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EC10C6-0E6E-3240-8498-5601F386262B}"/>
              </a:ext>
            </a:extLst>
          </p:cNvPr>
          <p:cNvSpPr txBox="1"/>
          <p:nvPr/>
        </p:nvSpPr>
        <p:spPr>
          <a:xfrm>
            <a:off x="1489462" y="1436789"/>
            <a:ext cx="89003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What </a:t>
            </a:r>
            <a:r>
              <a:rPr lang="en-GB" sz="2600" b="1" u="sng" dirty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is the story about</a:t>
            </a:r>
            <a:r>
              <a:rPr lang="en-GB" sz="2600" b="1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?</a:t>
            </a:r>
            <a:br>
              <a:rPr lang="en-GB" sz="2600" b="1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en-GB" sz="2200" dirty="0" smtClean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en-GB" sz="3200" b="1" u="sng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95FB9-F5CF-7743-A947-26D8B77C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6" y="98023"/>
            <a:ext cx="1996489" cy="1120202"/>
          </a:xfrm>
          <a:prstGeom prst="rect">
            <a:avLst/>
          </a:prstGeom>
        </p:spPr>
      </p:pic>
      <p:pic>
        <p:nvPicPr>
          <p:cNvPr id="7170" name="Picture 2" descr="Who is your favorite monster in goosebumps? : r/GooseBu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" y="1857279"/>
            <a:ext cx="3766217" cy="48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hat's y'all's opinion on the cover art of the new goosebumps book series  house of shivers. I think it's ok : r/GooseBum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2208253"/>
            <a:ext cx="2831778" cy="41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48525" y="2560680"/>
            <a:ext cx="4571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</a:rPr>
              <a:t>Goosebumps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 is a series of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hlinkClick r:id="rId5" tooltip="Horror fiction"/>
              </a:rPr>
              <a:t>horror novels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 written by American author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hlinkClick r:id="rId6" tooltip="R. L. Stine"/>
              </a:rPr>
              <a:t>R. L. Stine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These stories are about children/teenagers who often find themselves in situations where they need to fight off monsters, ghouls, ghosts and mummies etc… </a:t>
            </a:r>
          </a:p>
        </p:txBody>
      </p:sp>
    </p:spTree>
    <p:extLst>
      <p:ext uri="{BB962C8B-B14F-4D97-AF65-F5344CB8AC3E}">
        <p14:creationId xmlns:p14="http://schemas.microsoft.com/office/powerpoint/2010/main" val="18295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D483B7-12C2-B44A-AE6E-2858ABD08843}"/>
              </a:ext>
            </a:extLst>
          </p:cNvPr>
          <p:cNvSpPr txBox="1"/>
          <p:nvPr/>
        </p:nvSpPr>
        <p:spPr>
          <a:xfrm>
            <a:off x="2946409" y="88262"/>
            <a:ext cx="5986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Autumn Term’s 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Reading Challenge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8223C-F29A-6E4F-A490-D008B3D9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203" y="98023"/>
            <a:ext cx="1996489" cy="1120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C95FB9-F5CF-7743-A947-26D8B77C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6" y="98023"/>
            <a:ext cx="1996489" cy="11202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979" y="1580892"/>
            <a:ext cx="1094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You do not need to read all of the books to enter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4769" r="2364"/>
          <a:stretch/>
        </p:blipFill>
        <p:spPr>
          <a:xfrm>
            <a:off x="742950" y="2305049"/>
            <a:ext cx="7321416" cy="43148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51367" y="3658406"/>
            <a:ext cx="3743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</a:rPr>
              <a:t>Create a new front cover for the new Goosebumps book coming out</a:t>
            </a:r>
          </a:p>
        </p:txBody>
      </p:sp>
    </p:spTree>
    <p:extLst>
      <p:ext uri="{BB962C8B-B14F-4D97-AF65-F5344CB8AC3E}">
        <p14:creationId xmlns:p14="http://schemas.microsoft.com/office/powerpoint/2010/main" val="41800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D483B7-12C2-B44A-AE6E-2858ABD08843}"/>
              </a:ext>
            </a:extLst>
          </p:cNvPr>
          <p:cNvSpPr txBox="1"/>
          <p:nvPr/>
        </p:nvSpPr>
        <p:spPr>
          <a:xfrm>
            <a:off x="2946409" y="88262"/>
            <a:ext cx="5986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Autumn Term’s 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Reading Challenge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8223C-F29A-6E4F-A490-D008B3D9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203" y="98023"/>
            <a:ext cx="1996489" cy="1120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C95FB9-F5CF-7743-A947-26D8B77C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6" y="98023"/>
            <a:ext cx="1996489" cy="11202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979" y="1580892"/>
            <a:ext cx="1094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You do not need to read all of the books to enter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4417" y="2211747"/>
            <a:ext cx="55170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</a:rPr>
              <a:t>Create your own monster survival guide. You can also create your own monsters! They do not need to be the ones from the books.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</a:rPr>
              <a:t>You could use the computer to type if it you don’t want to write it.</a:t>
            </a:r>
          </a:p>
        </p:txBody>
      </p:sp>
      <p:pic>
        <p:nvPicPr>
          <p:cNvPr id="8194" name="Picture 2" descr="Monster Survival Guide | Goosebumps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70" y="2211747"/>
            <a:ext cx="2878878" cy="43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ho is your favorite monster in goosebumps? : r/GooseBum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3" y="2933699"/>
            <a:ext cx="2207069" cy="281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D483B7-12C2-B44A-AE6E-2858ABD08843}"/>
              </a:ext>
            </a:extLst>
          </p:cNvPr>
          <p:cNvSpPr txBox="1"/>
          <p:nvPr/>
        </p:nvSpPr>
        <p:spPr>
          <a:xfrm>
            <a:off x="2946409" y="88262"/>
            <a:ext cx="5986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Autumn Term’s 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Reading Challenge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8223C-F29A-6E4F-A490-D008B3D9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203" y="98023"/>
            <a:ext cx="1996489" cy="1120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C95FB9-F5CF-7743-A947-26D8B77C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6" y="98023"/>
            <a:ext cx="1996489" cy="11202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979" y="1580892"/>
            <a:ext cx="1094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You do not need to read all of the books to enter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4250" y="2211747"/>
            <a:ext cx="426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</a:rPr>
              <a:t>Goosebumps themed baking. It could be some biscuits, a cake, a meal or any other creative ideas you make have.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</a:rPr>
              <a:t>Send in a photo!</a:t>
            </a:r>
          </a:p>
        </p:txBody>
      </p:sp>
      <p:pic>
        <p:nvPicPr>
          <p:cNvPr id="10242" name="Picture 2" descr="Neapolitan Goosebumps cake – My Kitchen T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0" y="2165667"/>
            <a:ext cx="2931156" cy="43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56" y="2714522"/>
            <a:ext cx="3579475" cy="353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D483B7-12C2-B44A-AE6E-2858ABD08843}"/>
              </a:ext>
            </a:extLst>
          </p:cNvPr>
          <p:cNvSpPr txBox="1"/>
          <p:nvPr/>
        </p:nvSpPr>
        <p:spPr>
          <a:xfrm>
            <a:off x="2946409" y="88262"/>
            <a:ext cx="5986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Autumn Term’s 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Reading Challenge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8223C-F29A-6E4F-A490-D008B3D9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203" y="98023"/>
            <a:ext cx="1996489" cy="1120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C95FB9-F5CF-7743-A947-26D8B77C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6" y="98023"/>
            <a:ext cx="1996489" cy="11202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979" y="1580892"/>
            <a:ext cx="1094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You do not need to read all of the books to enter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00925" y="2697522"/>
            <a:ext cx="426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Create a comic strip showing a recreation of your favourite Goosebumps story, or you can create a brand new story</a:t>
            </a:r>
          </a:p>
          <a:p>
            <a:pPr algn="ctr"/>
            <a:endParaRPr lang="en-US" sz="3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1266" name="Picture 2" descr="FBX Goosebumps Comic Adaption from 1999 Discovered : r/GooseBu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9" y="2383238"/>
            <a:ext cx="6750104" cy="44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CEC10C6-0E6E-3240-8498-5601F386262B}"/>
              </a:ext>
            </a:extLst>
          </p:cNvPr>
          <p:cNvSpPr txBox="1"/>
          <p:nvPr/>
        </p:nvSpPr>
        <p:spPr>
          <a:xfrm>
            <a:off x="1361200" y="41990"/>
            <a:ext cx="96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could you enter?</a:t>
            </a:r>
            <a:endParaRPr lang="en-US" sz="4400" b="1" u="sng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5D11BD-87E9-2E4B-8B38-37FEA3CFCDB4}"/>
              </a:ext>
            </a:extLst>
          </p:cNvPr>
          <p:cNvSpPr txBox="1"/>
          <p:nvPr/>
        </p:nvSpPr>
        <p:spPr>
          <a:xfrm>
            <a:off x="216050" y="-135265"/>
            <a:ext cx="11808410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 smtClean="0">
              <a:solidFill>
                <a:srgbClr val="00B050"/>
              </a:solidFill>
            </a:endParaRPr>
          </a:p>
          <a:p>
            <a:pPr algn="ctr"/>
            <a:endParaRPr lang="en-US" sz="2800" b="1" dirty="0" smtClean="0">
              <a:solidFill>
                <a:srgbClr val="00B050"/>
              </a:solidFill>
            </a:endParaRPr>
          </a:p>
          <a:p>
            <a:pPr algn="ctr"/>
            <a:endParaRPr lang="en-GB" sz="2800" b="1" dirty="0">
              <a:solidFill>
                <a:srgbClr val="00B05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You could </a:t>
            </a:r>
            <a:r>
              <a:rPr lang="en-GB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enter in a variety of different </a:t>
            </a:r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ways:</a:t>
            </a:r>
          </a:p>
          <a:p>
            <a:pPr algn="ctr"/>
            <a:endParaRPr lang="en-GB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Create a fact file about your </a:t>
            </a:r>
            <a:r>
              <a:rPr lang="en-US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monster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Create a scene of monsters taking over </a:t>
            </a:r>
            <a:r>
              <a:rPr lang="en-US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Walmley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(drawing, painting, collage)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Write a new Goosebumps chapter including your own monsters and characters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Make a model of a monster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Take a photo of yourself dressed up as a monster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These are just ideas so if 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you can think of a </a:t>
            </a:r>
            <a:r>
              <a:rPr lang="en-GB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better, 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more creative way to enter…</a:t>
            </a:r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GO FOR IT!</a:t>
            </a:r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C0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endParaRPr lang="en-US" sz="2600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CEC10C6-0E6E-3240-8498-5601F386262B}"/>
              </a:ext>
            </a:extLst>
          </p:cNvPr>
          <p:cNvSpPr txBox="1"/>
          <p:nvPr/>
        </p:nvSpPr>
        <p:spPr>
          <a:xfrm>
            <a:off x="3032052" y="114984"/>
            <a:ext cx="5925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</a:t>
            </a:r>
            <a:r>
              <a:rPr lang="en-US" sz="4400" b="1" u="sng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hat </a:t>
            </a:r>
            <a:r>
              <a:rPr lang="en-US" sz="4400" b="1" u="sng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is the prize?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C85A0-874A-B64A-B41F-C5B46C36D8A2}"/>
              </a:ext>
            </a:extLst>
          </p:cNvPr>
          <p:cNvSpPr txBox="1"/>
          <p:nvPr/>
        </p:nvSpPr>
        <p:spPr>
          <a:xfrm>
            <a:off x="140365" y="4410075"/>
            <a:ext cx="722947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All entries must be handed to Mr. Ware (Class 8) before </a:t>
            </a:r>
            <a:r>
              <a:rPr lang="en-US" sz="29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Wednesday 13</a:t>
            </a:r>
            <a:r>
              <a:rPr lang="en-US" sz="2900" b="1" baseline="30000" dirty="0" smtClean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</a:t>
            </a:r>
            <a:r>
              <a:rPr lang="en-US" sz="29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December 2023. </a:t>
            </a:r>
            <a:r>
              <a:rPr lang="en-US" sz="2900" dirty="0" smtClean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Mr. Pearson, Mrs. Harris and Mrs. Smith will judge to make it fair! </a:t>
            </a:r>
          </a:p>
          <a:p>
            <a:pPr algn="ctr"/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endParaRPr lang="en-US" sz="2600" dirty="0">
              <a:solidFill>
                <a:srgbClr val="C0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endParaRPr lang="en-US" sz="2600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DACE2-60E2-8F40-9B5A-483851D71BF0}"/>
              </a:ext>
            </a:extLst>
          </p:cNvPr>
          <p:cNvSpPr txBox="1"/>
          <p:nvPr/>
        </p:nvSpPr>
        <p:spPr>
          <a:xfrm>
            <a:off x="7143750" y="4546057"/>
            <a:ext cx="50482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There will be </a:t>
            </a:r>
            <a:r>
              <a:rPr lang="en-GB" sz="2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FIVE</a:t>
            </a:r>
            <a:r>
              <a:rPr lang="en-GB" sz="2600" dirty="0" smtClean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winners!</a:t>
            </a:r>
          </a:p>
          <a:p>
            <a:pPr algn="ctr"/>
            <a:r>
              <a:rPr lang="en-GB" sz="2600" dirty="0" smtClean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Each winner will be able to select 2 books of their choice to be ordered online by Mr. Ware.</a:t>
            </a:r>
            <a:endParaRPr lang="en-US" sz="2600" dirty="0">
              <a:solidFill>
                <a:srgbClr val="C0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endParaRPr lang="en-US" sz="2600" dirty="0">
              <a:solidFill>
                <a:srgbClr val="0070C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ile:Amazon Books logo.sv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76" y="1392716"/>
            <a:ext cx="5666599" cy="10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G_3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4983"/>
            <a:ext cx="2366953" cy="31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_3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24" y="257174"/>
            <a:ext cx="3114676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Goosebumps logo drawing by Laukku2000 on Deviant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b="20246"/>
          <a:stretch/>
        </p:blipFill>
        <p:spPr bwMode="auto">
          <a:xfrm>
            <a:off x="3226465" y="2503118"/>
            <a:ext cx="4260186" cy="179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348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ware</dc:creator>
  <cp:lastModifiedBy>Mr D Ware</cp:lastModifiedBy>
  <cp:revision>101</cp:revision>
  <dcterms:created xsi:type="dcterms:W3CDTF">2021-09-12T15:21:49Z</dcterms:created>
  <dcterms:modified xsi:type="dcterms:W3CDTF">2024-02-02T10:04:30Z</dcterms:modified>
</cp:coreProperties>
</file>