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8782-7171-422C-BB4C-4A33A83B8F4B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5CDC-614C-4C43-9ECF-B1B63CCB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9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8782-7171-422C-BB4C-4A33A83B8F4B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5CDC-614C-4C43-9ECF-B1B63CCB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7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399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GB" sz="5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77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GB" sz="5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56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GB" sz="5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156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GB" sz="5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93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GB" sz="5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1926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en-US" b="1" i="1" smtClean="0"/>
              <a:t>     </a:t>
            </a:r>
            <a:r>
              <a:rPr lang="en-GB" altLang="en-US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Equipment</a:t>
            </a:r>
            <a:endParaRPr lang="en-GB" altLang="en-US" sz="5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741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Groups</a:t>
            </a:r>
            <a:endParaRPr lang="en-GB" altLang="en-US" sz="5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7675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Dormitories</a:t>
            </a:r>
            <a:endParaRPr lang="en-GB" altLang="en-US" sz="5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57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Food and drink</a:t>
            </a:r>
            <a:endParaRPr lang="en-GB" sz="5400" b="1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77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5400" b="1" i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Travelling arrangements</a:t>
            </a:r>
            <a:endParaRPr lang="en-GB" altLang="en-US" sz="5400" b="1" i="1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858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3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Outward Bound Centre</a:t>
            </a:r>
            <a:br>
              <a:rPr lang="en-GB" sz="53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3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Howtown, Ullswater</a:t>
            </a:r>
            <a:r>
              <a:rPr lang="en-GB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678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Cost!</a:t>
            </a:r>
            <a:endParaRPr lang="en-GB" altLang="en-US" sz="5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3232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More details</a:t>
            </a:r>
            <a:endParaRPr lang="en-GB" altLang="en-US" sz="5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0275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5400" b="1" i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Finally...</a:t>
            </a:r>
            <a:endParaRPr lang="en-GB" altLang="en-US" sz="5400" b="1" i="1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39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Outward Bound Trust</a:t>
            </a: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898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Purpose of presentation</a:t>
            </a: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42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Aims of the trip</a:t>
            </a: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430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i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Centre</a:t>
            </a:r>
            <a:endParaRPr lang="en-GB" altLang="en-US" sz="4800" b="1" i="1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697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i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Typical Day…</a:t>
            </a:r>
            <a:endParaRPr lang="en-GB" altLang="en-US" sz="4800" b="1" i="1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145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GB" sz="5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063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GB" sz="5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562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Outward Bound Centre Howtown, Ullswater   </vt:lpstr>
      <vt:lpstr>The Outward Bound Trust</vt:lpstr>
      <vt:lpstr>Purpose of presentation</vt:lpstr>
      <vt:lpstr>Aims of the trip</vt:lpstr>
      <vt:lpstr>The Centre</vt:lpstr>
      <vt:lpstr>A Typical Day…</vt:lpstr>
      <vt:lpstr>Activities</vt:lpstr>
      <vt:lpstr>Activities</vt:lpstr>
      <vt:lpstr>Activities</vt:lpstr>
      <vt:lpstr>Activities</vt:lpstr>
      <vt:lpstr>Activities</vt:lpstr>
      <vt:lpstr>Activities</vt:lpstr>
      <vt:lpstr>Activities</vt:lpstr>
      <vt:lpstr>     Equipment</vt:lpstr>
      <vt:lpstr>Groups</vt:lpstr>
      <vt:lpstr>Dormitories</vt:lpstr>
      <vt:lpstr>Food and drink</vt:lpstr>
      <vt:lpstr>Travelling arrangements</vt:lpstr>
      <vt:lpstr>Cost!</vt:lpstr>
      <vt:lpstr>More details</vt:lpstr>
      <vt:lpstr>And Finally...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Harris</dc:creator>
  <cp:lastModifiedBy>Natalie Harris</cp:lastModifiedBy>
  <cp:revision>1</cp:revision>
  <dcterms:created xsi:type="dcterms:W3CDTF">2021-05-17T09:15:55Z</dcterms:created>
  <dcterms:modified xsi:type="dcterms:W3CDTF">2021-05-17T09:15:55Z</dcterms:modified>
</cp:coreProperties>
</file>